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1E1C-CA6D-489D-8442-162CCEE2637A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1BF8-3259-41A5-904B-08D01118A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8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71E1C-CA6D-489D-8442-162CCEE2637A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D1BF8-3259-41A5-904B-08D01118A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3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Vertical Financial Statements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33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P&amp;L Account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3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Terms Used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50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Revenue Statement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0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Revenue Statement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99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Revenue Statement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5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1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Users of financial statements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2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Balance Sheet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7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Vertical Format: Liability Side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15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Vertical Format: Asset Side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Balance sheet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6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Balance sheet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16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Balance sheet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8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Manufacturing , Trading,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97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Introduction to Vertical Financial Statements </vt:lpstr>
      <vt:lpstr>Users of financial statements </vt:lpstr>
      <vt:lpstr>Traditional Balance Sheet</vt:lpstr>
      <vt:lpstr>In Vertical Format: Liability Side </vt:lpstr>
      <vt:lpstr>In Vertical Format: Asset Side </vt:lpstr>
      <vt:lpstr>Vertical Balance sheet</vt:lpstr>
      <vt:lpstr>Vertical Balance sheet</vt:lpstr>
      <vt:lpstr>Vertical Balance sheet</vt:lpstr>
      <vt:lpstr>Traditional Manufacturing , Trading, </vt:lpstr>
      <vt:lpstr>Traditional P&amp;L Account</vt:lpstr>
      <vt:lpstr>Terms Used</vt:lpstr>
      <vt:lpstr>Vertical Revenue Statement </vt:lpstr>
      <vt:lpstr>Vertical Revenue Statement </vt:lpstr>
      <vt:lpstr>Vertical Revenue Statement 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Vertical Financial Statements </dc:title>
  <dc:creator>Dell</dc:creator>
  <cp:lastModifiedBy>Dell</cp:lastModifiedBy>
  <cp:revision>1</cp:revision>
  <dcterms:created xsi:type="dcterms:W3CDTF">2021-07-14T04:33:55Z</dcterms:created>
  <dcterms:modified xsi:type="dcterms:W3CDTF">2021-07-14T04:33:55Z</dcterms:modified>
</cp:coreProperties>
</file>